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30240288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F2D"/>
    <a:srgbClr val="222464"/>
    <a:srgbClr val="151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74"/>
  </p:normalViewPr>
  <p:slideViewPr>
    <p:cSldViewPr snapToGrid="0">
      <p:cViewPr varScale="1">
        <p:scale>
          <a:sx n="49" d="100"/>
          <a:sy n="49" d="100"/>
        </p:scale>
        <p:origin x="240" y="2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3C48A-7D1C-BE40-8661-A77F8EBA774C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-5210175" y="1143000"/>
            <a:ext cx="17278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5855C-AF48-5943-A091-6F12E7FFB96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954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038" y="883862"/>
            <a:ext cx="22680215" cy="1880235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8" y="2836605"/>
            <a:ext cx="22680215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062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049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7" y="287536"/>
            <a:ext cx="6520562" cy="457682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287536"/>
            <a:ext cx="19183684" cy="457682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73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364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1" y="1346419"/>
            <a:ext cx="26082247" cy="224653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1" y="3614205"/>
            <a:ext cx="26082247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20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2" y="1437682"/>
            <a:ext cx="12852122" cy="34266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7" y="1437682"/>
            <a:ext cx="12852122" cy="34266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6034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2" y="287536"/>
            <a:ext cx="26082247" cy="104388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1" y="1323918"/>
            <a:ext cx="12793059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1" y="1972747"/>
            <a:ext cx="12793059" cy="29016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6" y="1323918"/>
            <a:ext cx="12856061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6" y="1972747"/>
            <a:ext cx="12856061" cy="29016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66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4065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433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360045"/>
            <a:ext cx="975327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77597"/>
            <a:ext cx="15309146" cy="383798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1620202"/>
            <a:ext cx="975327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9004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360045"/>
            <a:ext cx="975327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77597"/>
            <a:ext cx="15309146" cy="3837980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1620202"/>
            <a:ext cx="975327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821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2" y="287536"/>
            <a:ext cx="26082247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2" y="1437682"/>
            <a:ext cx="26082247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2" y="5005626"/>
            <a:ext cx="680406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D445-3CF4-BB49-BD40-605A99E0375E}" type="datetimeFigureOut">
              <a:rPr kumimoji="1" lang="zh-TW" altLang="en-US" smtClean="0"/>
              <a:t>2023/7/19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7" y="5005626"/>
            <a:ext cx="1020609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6" y="5005626"/>
            <a:ext cx="680406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089B-02A5-0147-97D8-7F010FF5C34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049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87AD8D1D-4B70-2382-6841-B9BBFF581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0256545" cy="540067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6A19F50-6A72-CFDA-56C7-DB523F7F6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051" y="1017372"/>
            <a:ext cx="3088293" cy="3156921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B49F9A81-6428-70B1-06F6-ACA4C4295D2C}"/>
              </a:ext>
            </a:extLst>
          </p:cNvPr>
          <p:cNvSpPr txBox="1"/>
          <p:nvPr/>
        </p:nvSpPr>
        <p:spPr>
          <a:xfrm>
            <a:off x="4793951" y="1741513"/>
            <a:ext cx="241401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8000" b="1" spc="700" dirty="0">
                <a:solidFill>
                  <a:srgbClr val="222464"/>
                </a:solidFill>
                <a:latin typeface="Noto Sans TC" panose="020B0500000000000000" pitchFamily="34" charset="-128"/>
                <a:ea typeface="Noto Sans TC" panose="020B0500000000000000" pitchFamily="34" charset="-128"/>
              </a:rPr>
              <a:t>國立成功大學職能治療學系</a:t>
            </a:r>
            <a:r>
              <a:rPr kumimoji="1" lang="en-US" altLang="zh-TW" sz="8000" b="1" spc="700" dirty="0">
                <a:solidFill>
                  <a:srgbClr val="EE9F2D"/>
                </a:solidFill>
                <a:latin typeface="Noto Sans TC" panose="020B0500000000000000" pitchFamily="34" charset="-128"/>
                <a:ea typeface="Noto Sans TC" panose="020B0500000000000000" pitchFamily="34" charset="-128"/>
              </a:rPr>
              <a:t>40</a:t>
            </a:r>
            <a:r>
              <a:rPr kumimoji="1" lang="zh-TW" altLang="en-US" sz="8000" b="1" spc="700" dirty="0">
                <a:solidFill>
                  <a:srgbClr val="222464"/>
                </a:solidFill>
                <a:latin typeface="Noto Sans TC" panose="020B0500000000000000" pitchFamily="34" charset="-128"/>
                <a:ea typeface="Noto Sans TC" panose="020B0500000000000000" pitchFamily="34" charset="-128"/>
              </a:rPr>
              <a:t>週年系會活動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39EB0ED-F070-8FD0-A8DB-E0D760A37776}"/>
              </a:ext>
            </a:extLst>
          </p:cNvPr>
          <p:cNvSpPr txBox="1"/>
          <p:nvPr/>
        </p:nvSpPr>
        <p:spPr>
          <a:xfrm>
            <a:off x="4846203" y="3030334"/>
            <a:ext cx="2414016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zh-TW" sz="4900" b="1" spc="380" dirty="0">
                <a:solidFill>
                  <a:srgbClr val="222464"/>
                </a:solidFill>
                <a:latin typeface="Calibri" panose="020F0502020204030204" pitchFamily="34" charset="0"/>
                <a:ea typeface="Noto Sans TC" panose="020B0500000000000000" pitchFamily="34" charset="-128"/>
                <a:cs typeface="Calibri" panose="020F0502020204030204" pitchFamily="34" charset="0"/>
              </a:rPr>
              <a:t>40th Anniversary of the NCKU College of Occupational Therapy, NCKU</a:t>
            </a:r>
            <a:endParaRPr kumimoji="1" lang="zh-TW" altLang="en-US" sz="4900" b="1" spc="380" dirty="0">
              <a:solidFill>
                <a:srgbClr val="222464"/>
              </a:solidFill>
              <a:latin typeface="Calibri" panose="020F0502020204030204" pitchFamily="34" charset="0"/>
              <a:ea typeface="Noto Sans TC" panose="020B0500000000000000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8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680</TotalTime>
  <Words>21</Words>
  <Application>Microsoft Macintosh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Noto Sans TC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brianna860721@hotmail.com</dc:creator>
  <cp:lastModifiedBy>brianna860721@hotmail.com</cp:lastModifiedBy>
  <cp:revision>11</cp:revision>
  <dcterms:created xsi:type="dcterms:W3CDTF">2023-06-29T01:34:32Z</dcterms:created>
  <dcterms:modified xsi:type="dcterms:W3CDTF">2023-07-19T06:24:56Z</dcterms:modified>
</cp:coreProperties>
</file>